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1DE513-192E-45F8-BB7C-0BE0724B650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1F269AC-115B-49A7-9F36-C71718CC11B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FD1D98-10E6-42AA-8102-D197F6A0C62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C69EE0-1BF1-4BCB-875C-5D8FBD91FFF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BF74E1-242E-48A2-A2FC-67D46D22A19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03F0B2-84C2-4096-84F3-F138F48132E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B68E50-66A3-4B41-97CB-ECF331CEB5A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34FC85-B4B9-4F8D-87FE-1F705EF5CA3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66B59D-3817-4306-9C17-C2CE79EAE87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9C58BB-3B30-4B7B-B394-082696A3A74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9C908A-C34C-4E7F-AE9A-BD6E54FC853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089BE0-7B90-4A6B-9376-ADD8468AB35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C279727-4201-42B3-B6C7-F4718ADEAAA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19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19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0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21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22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1518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2024-09-02T16:39:38Z</dcterms:modified>
  <cp:revision>22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